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80" r:id="rId2"/>
    <p:sldId id="380" r:id="rId3"/>
    <p:sldId id="256" r:id="rId4"/>
    <p:sldId id="364" r:id="rId5"/>
    <p:sldId id="373" r:id="rId6"/>
    <p:sldId id="378" r:id="rId7"/>
    <p:sldId id="308" r:id="rId8"/>
  </p:sldIdLst>
  <p:sldSz cx="9144000" cy="5715000" type="screen16x10"/>
  <p:notesSz cx="6858000" cy="9144000"/>
  <p:embeddedFontLst>
    <p:embeddedFont>
      <p:font typeface="VNI-Thufap2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-660" y="-9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xmlns="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CC023-7999-49B9-9839-6AA3DFD4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030"/>
            <a:ext cx="9144000" cy="183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xmlns="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FDFDD6-6685-4EBE-B749-3D850DA9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11362"/>
            <a:ext cx="4456846" cy="3533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D0E650-71DB-4721-8CA8-06FBEF800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20"/>
          <a:stretch/>
        </p:blipFill>
        <p:spPr>
          <a:xfrm>
            <a:off x="353040" y="770641"/>
            <a:ext cx="4337108" cy="3858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xmlns="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19BDC2-2DF1-45AF-8854-EA27AD44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508"/>
            <a:ext cx="9144000" cy="4627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</TotalTime>
  <Words>49</Words>
  <Application>Microsoft Office PowerPoint</Application>
  <PresentationFormat>On-screen Show (16:10)</PresentationFormat>
  <Paragraphs>13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VNI-Thufap2</vt:lpstr>
      <vt:lpstr>Times New Roman</vt:lpstr>
      <vt:lpstr>黑体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166</cp:revision>
  <dcterms:created xsi:type="dcterms:W3CDTF">2020-02-10T09:35:50Z</dcterms:created>
  <dcterms:modified xsi:type="dcterms:W3CDTF">2024-12-23T05:58:41Z</dcterms:modified>
</cp:coreProperties>
</file>